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  <p:sldMasterId id="2147483864" r:id="rId2"/>
    <p:sldMasterId id="2147483902" r:id="rId3"/>
    <p:sldMasterId id="2147483959" r:id="rId4"/>
    <p:sldMasterId id="2147484002" r:id="rId5"/>
    <p:sldMasterId id="2147484005" r:id="rId6"/>
    <p:sldMasterId id="2147484019" r:id="rId7"/>
  </p:sldMasterIdLst>
  <p:notesMasterIdLst>
    <p:notesMasterId r:id="rId22"/>
  </p:notesMasterIdLst>
  <p:sldIdLst>
    <p:sldId id="264" r:id="rId8"/>
    <p:sldId id="256" r:id="rId9"/>
    <p:sldId id="270" r:id="rId10"/>
    <p:sldId id="271" r:id="rId11"/>
    <p:sldId id="838" r:id="rId12"/>
    <p:sldId id="257" r:id="rId13"/>
    <p:sldId id="839" r:id="rId14"/>
    <p:sldId id="840" r:id="rId15"/>
    <p:sldId id="833" r:id="rId16"/>
    <p:sldId id="747" r:id="rId17"/>
    <p:sldId id="748" r:id="rId18"/>
    <p:sldId id="836" r:id="rId19"/>
    <p:sldId id="837" r:id="rId20"/>
    <p:sldId id="312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D2BC4"/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7" autoAdjust="0"/>
    <p:restoredTop sz="87113" autoAdjust="0"/>
  </p:normalViewPr>
  <p:slideViewPr>
    <p:cSldViewPr snapToGrid="0" showGuides="1">
      <p:cViewPr varScale="1">
        <p:scale>
          <a:sx n="102" d="100"/>
          <a:sy n="102" d="100"/>
        </p:scale>
        <p:origin x="67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34ECB-B393-450E-B04E-64E07C99F3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208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520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34ECB-B393-450E-B04E-64E07C99F3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349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1429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134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11" indent="0" algn="ctr">
              <a:buNone/>
              <a:defRPr sz="2000"/>
            </a:lvl2pPr>
            <a:lvl3pPr marL="912675" indent="0" algn="ctr">
              <a:buNone/>
              <a:defRPr sz="1900"/>
            </a:lvl3pPr>
            <a:lvl4pPr marL="1369012" indent="0" algn="ctr">
              <a:buNone/>
              <a:defRPr sz="1600"/>
            </a:lvl4pPr>
            <a:lvl5pPr marL="1825348" indent="0" algn="ctr">
              <a:buNone/>
              <a:defRPr sz="1600"/>
            </a:lvl5pPr>
            <a:lvl6pPr marL="2281714" indent="0" algn="ctr">
              <a:buNone/>
              <a:defRPr sz="1600"/>
            </a:lvl6pPr>
            <a:lvl7pPr marL="2738022" indent="0" algn="ctr">
              <a:buNone/>
              <a:defRPr sz="1600"/>
            </a:lvl7pPr>
            <a:lvl8pPr marL="3194331" indent="0" algn="ctr">
              <a:buNone/>
              <a:defRPr sz="1600"/>
            </a:lvl8pPr>
            <a:lvl9pPr marL="36506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01/12/2021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47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01/12/2021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0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4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5" y="365144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01/12/2021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646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870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556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490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442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508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90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27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199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01/12/2021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36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947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423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251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576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2511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365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800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0230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6431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682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6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0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3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7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3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01/12/2021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06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0403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09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00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92787"/>
      </p:ext>
    </p:extLst>
  </p:cSld>
  <p:clrMapOvr>
    <a:masterClrMapping/>
  </p:clrMapOvr>
  <p:transition spd="slow" advClick="0" advTm="2000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311703"/>
      </p:ext>
    </p:extLst>
  </p:cSld>
  <p:clrMapOvr>
    <a:masterClrMapping/>
  </p:clrMapOvr>
  <p:transition spd="slow" advClick="0" advTm="200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055392"/>
      </p:ext>
    </p:extLst>
  </p:cSld>
  <p:clrMapOvr>
    <a:masterClrMapping/>
  </p:clrMapOvr>
  <p:transition spd="slow" advClick="0" advTm="2000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595549"/>
      </p:ext>
    </p:extLst>
  </p:cSld>
  <p:clrMapOvr>
    <a:masterClrMapping/>
  </p:clrMapOvr>
  <p:transition spd="slow" advClick="0" advTm="2000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3680389"/>
      </p:ext>
    </p:extLst>
  </p:cSld>
  <p:clrMapOvr>
    <a:masterClrMapping/>
  </p:clrMapOvr>
  <p:transition spd="slow" advClick="0" advTm="2000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991707"/>
      </p:ext>
    </p:extLst>
  </p:cSld>
  <p:clrMapOvr>
    <a:masterClrMapping/>
  </p:clrMapOvr>
  <p:transition spd="slow" advClick="0" advTm="2000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327600"/>
      </p:ext>
    </p:extLst>
  </p:cSld>
  <p:clrMapOvr>
    <a:masterClrMapping/>
  </p:clrMapOvr>
  <p:transition spd="slow" advClick="0" advTm="2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01/12/2021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663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150870"/>
      </p:ext>
    </p:extLst>
  </p:cSld>
  <p:clrMapOvr>
    <a:masterClrMapping/>
  </p:clrMapOvr>
  <p:transition spd="slow" advClick="0" advTm="2000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811065"/>
      </p:ext>
    </p:extLst>
  </p:cSld>
  <p:clrMapOvr>
    <a:masterClrMapping/>
  </p:clrMapOvr>
  <p:transition spd="slow" advClick="0" advTm="2000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097881"/>
      </p:ext>
    </p:extLst>
  </p:cSld>
  <p:clrMapOvr>
    <a:masterClrMapping/>
  </p:clrMapOvr>
  <p:transition spd="slow" advClick="0" advTm="2000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926861"/>
      </p:ext>
    </p:extLst>
  </p:cSld>
  <p:clrMapOvr>
    <a:masterClrMapping/>
  </p:clrMapOvr>
  <p:transition spd="slow" advClick="0" advTm="2000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543193"/>
      </p:ext>
    </p:extLst>
  </p:cSld>
  <p:clrMapOvr>
    <a:masterClrMapping/>
  </p:clrMapOvr>
  <p:transition spd="slow" advClick="0" advTm="2000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526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6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95" indent="0" algn="ctr">
              <a:buNone/>
              <a:defRPr sz="2000"/>
            </a:lvl2pPr>
            <a:lvl3pPr marL="913629" indent="0" algn="ctr">
              <a:buNone/>
              <a:defRPr sz="1900"/>
            </a:lvl3pPr>
            <a:lvl4pPr marL="1370444" indent="0" algn="ctr">
              <a:buNone/>
              <a:defRPr sz="1600"/>
            </a:lvl4pPr>
            <a:lvl5pPr marL="1827258" indent="0" algn="ctr">
              <a:buNone/>
              <a:defRPr sz="1600"/>
            </a:lvl5pPr>
            <a:lvl6pPr marL="2284094" indent="0" algn="ctr">
              <a:buNone/>
              <a:defRPr sz="1600"/>
            </a:lvl6pPr>
            <a:lvl7pPr marL="2740886" indent="0" algn="ctr">
              <a:buNone/>
              <a:defRPr sz="1600"/>
            </a:lvl7pPr>
            <a:lvl8pPr marL="3197680" indent="0" algn="ctr">
              <a:buNone/>
              <a:defRPr sz="1600"/>
            </a:lvl8pPr>
            <a:lvl9pPr marL="365447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193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926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0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4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435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12/1/21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07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11" indent="0">
              <a:buNone/>
              <a:defRPr sz="2000" b="1"/>
            </a:lvl2pPr>
            <a:lvl3pPr marL="912675" indent="0">
              <a:buNone/>
              <a:defRPr sz="1900" b="1"/>
            </a:lvl3pPr>
            <a:lvl4pPr marL="1369012" indent="0">
              <a:buNone/>
              <a:defRPr sz="1600" b="1"/>
            </a:lvl4pPr>
            <a:lvl5pPr marL="1825348" indent="0">
              <a:buNone/>
              <a:defRPr sz="1600" b="1"/>
            </a:lvl5pPr>
            <a:lvl6pPr marL="2281714" indent="0">
              <a:buNone/>
              <a:defRPr sz="1600" b="1"/>
            </a:lvl6pPr>
            <a:lvl7pPr marL="2738022" indent="0">
              <a:buNone/>
              <a:defRPr sz="1600" b="1"/>
            </a:lvl7pPr>
            <a:lvl8pPr marL="3194331" indent="0">
              <a:buNone/>
              <a:defRPr sz="1600" b="1"/>
            </a:lvl8pPr>
            <a:lvl9pPr marL="36506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87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11" indent="0">
              <a:buNone/>
              <a:defRPr sz="2000" b="1"/>
            </a:lvl2pPr>
            <a:lvl3pPr marL="912675" indent="0">
              <a:buNone/>
              <a:defRPr sz="1900" b="1"/>
            </a:lvl3pPr>
            <a:lvl4pPr marL="1369012" indent="0">
              <a:buNone/>
              <a:defRPr sz="1600" b="1"/>
            </a:lvl4pPr>
            <a:lvl5pPr marL="1825348" indent="0">
              <a:buNone/>
              <a:defRPr sz="1600" b="1"/>
            </a:lvl5pPr>
            <a:lvl6pPr marL="2281714" indent="0">
              <a:buNone/>
              <a:defRPr sz="1600" b="1"/>
            </a:lvl6pPr>
            <a:lvl7pPr marL="2738022" indent="0">
              <a:buNone/>
              <a:defRPr sz="1600" b="1"/>
            </a:lvl7pPr>
            <a:lvl8pPr marL="3194331" indent="0">
              <a:buNone/>
              <a:defRPr sz="1600" b="1"/>
            </a:lvl8pPr>
            <a:lvl9pPr marL="36506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87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01/12/2021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220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5" indent="0">
              <a:buNone/>
              <a:defRPr sz="2000" b="1"/>
            </a:lvl2pPr>
            <a:lvl3pPr marL="913629" indent="0">
              <a:buNone/>
              <a:defRPr sz="1900" b="1"/>
            </a:lvl3pPr>
            <a:lvl4pPr marL="1370444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94" indent="0">
              <a:buNone/>
              <a:defRPr sz="1600" b="1"/>
            </a:lvl6pPr>
            <a:lvl7pPr marL="2740886" indent="0">
              <a:buNone/>
              <a:defRPr sz="1600" b="1"/>
            </a:lvl7pPr>
            <a:lvl8pPr marL="3197680" indent="0">
              <a:buNone/>
              <a:defRPr sz="1600" b="1"/>
            </a:lvl8pPr>
            <a:lvl9pPr marL="36544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5" indent="0">
              <a:buNone/>
              <a:defRPr sz="2000" b="1"/>
            </a:lvl2pPr>
            <a:lvl3pPr marL="913629" indent="0">
              <a:buNone/>
              <a:defRPr sz="1900" b="1"/>
            </a:lvl3pPr>
            <a:lvl4pPr marL="1370444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94" indent="0">
              <a:buNone/>
              <a:defRPr sz="1600" b="1"/>
            </a:lvl6pPr>
            <a:lvl7pPr marL="2740886" indent="0">
              <a:buNone/>
              <a:defRPr sz="1600" b="1"/>
            </a:lvl7pPr>
            <a:lvl8pPr marL="3197680" indent="0">
              <a:buNone/>
              <a:defRPr sz="1600" b="1"/>
            </a:lvl8pPr>
            <a:lvl9pPr marL="36544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12/1/21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327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12/1/21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593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12/1/21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926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9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95" indent="0">
              <a:buNone/>
              <a:defRPr sz="1500"/>
            </a:lvl2pPr>
            <a:lvl3pPr marL="913629" indent="0">
              <a:buNone/>
              <a:defRPr sz="1200"/>
            </a:lvl3pPr>
            <a:lvl4pPr marL="1370444" indent="0">
              <a:buNone/>
              <a:defRPr sz="1100"/>
            </a:lvl4pPr>
            <a:lvl5pPr marL="1827258" indent="0">
              <a:buNone/>
              <a:defRPr sz="1100"/>
            </a:lvl5pPr>
            <a:lvl6pPr marL="2284094" indent="0">
              <a:buNone/>
              <a:defRPr sz="1100"/>
            </a:lvl6pPr>
            <a:lvl7pPr marL="2740886" indent="0">
              <a:buNone/>
              <a:defRPr sz="1100"/>
            </a:lvl7pPr>
            <a:lvl8pPr marL="3197680" indent="0">
              <a:buNone/>
              <a:defRPr sz="1100"/>
            </a:lvl8pPr>
            <a:lvl9pPr marL="365447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12/1/21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051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9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795" indent="0">
              <a:buNone/>
              <a:defRPr sz="2800"/>
            </a:lvl2pPr>
            <a:lvl3pPr marL="913629" indent="0">
              <a:buNone/>
              <a:defRPr sz="2400"/>
            </a:lvl3pPr>
            <a:lvl4pPr marL="1370444" indent="0">
              <a:buNone/>
              <a:defRPr sz="2000"/>
            </a:lvl4pPr>
            <a:lvl5pPr marL="1827258" indent="0">
              <a:buNone/>
              <a:defRPr sz="2000"/>
            </a:lvl5pPr>
            <a:lvl6pPr marL="2284094" indent="0">
              <a:buNone/>
              <a:defRPr sz="2000"/>
            </a:lvl6pPr>
            <a:lvl7pPr marL="2740886" indent="0">
              <a:buNone/>
              <a:defRPr sz="2000"/>
            </a:lvl7pPr>
            <a:lvl8pPr marL="3197680" indent="0">
              <a:buNone/>
              <a:defRPr sz="2000"/>
            </a:lvl8pPr>
            <a:lvl9pPr marL="3654475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95" indent="0">
              <a:buNone/>
              <a:defRPr sz="1500"/>
            </a:lvl2pPr>
            <a:lvl3pPr marL="913629" indent="0">
              <a:buNone/>
              <a:defRPr sz="1200"/>
            </a:lvl3pPr>
            <a:lvl4pPr marL="1370444" indent="0">
              <a:buNone/>
              <a:defRPr sz="1100"/>
            </a:lvl4pPr>
            <a:lvl5pPr marL="1827258" indent="0">
              <a:buNone/>
              <a:defRPr sz="1100"/>
            </a:lvl5pPr>
            <a:lvl6pPr marL="2284094" indent="0">
              <a:buNone/>
              <a:defRPr sz="1100"/>
            </a:lvl6pPr>
            <a:lvl7pPr marL="2740886" indent="0">
              <a:buNone/>
              <a:defRPr sz="1100"/>
            </a:lvl7pPr>
            <a:lvl8pPr marL="3197680" indent="0">
              <a:buNone/>
              <a:defRPr sz="1100"/>
            </a:lvl8pPr>
            <a:lvl9pPr marL="365447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12/1/21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066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282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9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9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43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01/12/2021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92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01/12/2021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95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11" indent="0">
              <a:buNone/>
              <a:defRPr sz="1500"/>
            </a:lvl2pPr>
            <a:lvl3pPr marL="912675" indent="0">
              <a:buNone/>
              <a:defRPr sz="1200"/>
            </a:lvl3pPr>
            <a:lvl4pPr marL="1369012" indent="0">
              <a:buNone/>
              <a:defRPr sz="900"/>
            </a:lvl4pPr>
            <a:lvl5pPr marL="1825348" indent="0">
              <a:buNone/>
              <a:defRPr sz="900"/>
            </a:lvl5pPr>
            <a:lvl6pPr marL="2281714" indent="0">
              <a:buNone/>
              <a:defRPr sz="900"/>
            </a:lvl6pPr>
            <a:lvl7pPr marL="2738022" indent="0">
              <a:buNone/>
              <a:defRPr sz="900"/>
            </a:lvl7pPr>
            <a:lvl8pPr marL="3194331" indent="0">
              <a:buNone/>
              <a:defRPr sz="900"/>
            </a:lvl8pPr>
            <a:lvl9pPr marL="365063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01/12/2021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79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311" indent="0">
              <a:buNone/>
              <a:defRPr sz="2800"/>
            </a:lvl2pPr>
            <a:lvl3pPr marL="912675" indent="0">
              <a:buNone/>
              <a:defRPr sz="2400"/>
            </a:lvl3pPr>
            <a:lvl4pPr marL="1369012" indent="0">
              <a:buNone/>
              <a:defRPr sz="2000"/>
            </a:lvl4pPr>
            <a:lvl5pPr marL="1825348" indent="0">
              <a:buNone/>
              <a:defRPr sz="2000"/>
            </a:lvl5pPr>
            <a:lvl6pPr marL="2281714" indent="0">
              <a:buNone/>
              <a:defRPr sz="2000"/>
            </a:lvl6pPr>
            <a:lvl7pPr marL="2738022" indent="0">
              <a:buNone/>
              <a:defRPr sz="2000"/>
            </a:lvl7pPr>
            <a:lvl8pPr marL="3194331" indent="0">
              <a:buNone/>
              <a:defRPr sz="2000"/>
            </a:lvl8pPr>
            <a:lvl9pPr marL="3650635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11" indent="0">
              <a:buNone/>
              <a:defRPr sz="1500"/>
            </a:lvl2pPr>
            <a:lvl3pPr marL="912675" indent="0">
              <a:buNone/>
              <a:defRPr sz="1200"/>
            </a:lvl3pPr>
            <a:lvl4pPr marL="1369012" indent="0">
              <a:buNone/>
              <a:defRPr sz="900"/>
            </a:lvl4pPr>
            <a:lvl5pPr marL="1825348" indent="0">
              <a:buNone/>
              <a:defRPr sz="900"/>
            </a:lvl5pPr>
            <a:lvl6pPr marL="2281714" indent="0">
              <a:buNone/>
              <a:defRPr sz="900"/>
            </a:lvl6pPr>
            <a:lvl7pPr marL="2738022" indent="0">
              <a:buNone/>
              <a:defRPr sz="900"/>
            </a:lvl7pPr>
            <a:lvl8pPr marL="3194331" indent="0">
              <a:buNone/>
              <a:defRPr sz="900"/>
            </a:lvl8pPr>
            <a:lvl9pPr marL="365063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01/12/2021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51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484" tIns="46290" rIns="92484" bIns="46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484" tIns="46290" rIns="92484" bIns="46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2484" tIns="46290" rIns="92484" bIns="46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04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048"/>
              <a:t>12/1/21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2484" tIns="46290" rIns="92484" bIns="46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0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2484" tIns="46290" rIns="92484" bIns="46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04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0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5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26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82" indent="-228182" algn="l" defTabSz="9126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50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857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163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475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839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175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510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878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11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75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12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348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714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022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331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635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12/1/21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58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731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</p:sldLayoutIdLst>
  <p:txStyles>
    <p:titleStyle>
      <a:lvl1pPr algn="l" defTabSz="121911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76" indent="-304776" algn="l" defTabSz="121911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32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87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40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94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68718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</p:sldLayoutIdLst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38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72" tIns="45718" rIns="91372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72" tIns="45718" rIns="9137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vert="horz" lIns="91372" tIns="45718" rIns="9137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1C5A-CB58-4DD1-90B1-7052941874B4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vert="horz" lIns="91372" tIns="45718" rIns="9137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372" tIns="45718" rIns="9137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22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p:txStyles>
    <p:titleStyle>
      <a:lvl1pPr algn="l" defTabSz="91362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18" indent="-228418" algn="l" defTabSz="91362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54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46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40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35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69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84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098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34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5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9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4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8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94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86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80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75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0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60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microsoft.com/office/2007/relationships/hdphoto" Target="../media/hdphoto2.wdp"/><Relationship Id="rId7" Type="http://schemas.openxmlformats.org/officeDocument/2006/relationships/slide" Target="slide6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6.png"/><Relationship Id="rId11" Type="http://schemas.openxmlformats.org/officeDocument/2006/relationships/slide" Target="slide9.xml"/><Relationship Id="rId5" Type="http://schemas.openxmlformats.org/officeDocument/2006/relationships/image" Target="../media/image35.png"/><Relationship Id="rId10" Type="http://schemas.microsoft.com/office/2007/relationships/hdphoto" Target="../media/hdphoto1.wdp"/><Relationship Id="rId4" Type="http://schemas.openxmlformats.org/officeDocument/2006/relationships/image" Target="../media/image34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7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7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7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93F44E-78C5-4C84-994F-0C02A10EC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E0D8416-5147-4DED-B5E1-D7CFE0AE6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003" y="4011858"/>
            <a:ext cx="1497570" cy="7664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34E145C-D2DB-41E4-8DD4-6A3766A19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1657" y="1355171"/>
            <a:ext cx="1557387" cy="1126730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E2AFC283-4D13-4C96-ADF8-FF878D4D3E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12" y="1267038"/>
            <a:ext cx="7246978" cy="2647492"/>
          </a:xfrm>
          <a:prstGeom prst="rect">
            <a:avLst/>
          </a:prstGeom>
        </p:spPr>
      </p:pic>
      <p:sp>
        <p:nvSpPr>
          <p:cNvPr id="16" name="文本框 4">
            <a:extLst>
              <a:ext uri="{FF2B5EF4-FFF2-40B4-BE49-F238E27FC236}">
                <a16:creationId xmlns:a16="http://schemas.microsoft.com/office/drawing/2014/main" id="{49916943-D8DB-4163-98FA-833CC7BDCEC3}"/>
              </a:ext>
            </a:extLst>
          </p:cNvPr>
          <p:cNvSpPr txBox="1"/>
          <p:nvPr/>
        </p:nvSpPr>
        <p:spPr>
          <a:xfrm>
            <a:off x="2844199" y="1907705"/>
            <a:ext cx="6848475" cy="1175703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ctr" defTabSz="914060">
              <a:lnSpc>
                <a:spcPct val="80000"/>
              </a:lnSpc>
              <a:defRPr/>
            </a:pPr>
            <a:r>
              <a:rPr lang="en-US" altLang="zh-CN" sz="4400" b="1" dirty="0">
                <a:solidFill>
                  <a:prstClr val="white"/>
                </a:solidFill>
                <a:latin typeface="VNI-Avo" pitchFamily="2" charset="0"/>
                <a:ea typeface="方正胖娃简体" panose="03000509000000000000" pitchFamily="65" charset="-122"/>
              </a:rPr>
              <a:t>CHAØO MÖØNG CAÙC CON ÑEÁN VÔÙI TIEÁT TOAÙN</a:t>
            </a:r>
            <a:endParaRPr lang="zh-CN" altLang="en-US" sz="1600" b="1" spc="180" dirty="0">
              <a:solidFill>
                <a:prstClr val="white"/>
              </a:solidFill>
              <a:latin typeface="VNI-Avo" pitchFamily="2" charset="0"/>
              <a:ea typeface="方正胖娃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622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">
            <a:extLst>
              <a:ext uri="{FF2B5EF4-FFF2-40B4-BE49-F238E27FC236}">
                <a16:creationId xmlns:a16="http://schemas.microsoft.com/office/drawing/2014/main" id="{5C585A25-C895-46C9-9EED-CAAFFC590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4BD980F-5BB7-48DE-84E6-314A072A4B92}"/>
              </a:ext>
            </a:extLst>
          </p:cNvPr>
          <p:cNvSpPr/>
          <p:nvPr/>
        </p:nvSpPr>
        <p:spPr>
          <a:xfrm>
            <a:off x="208979" y="121320"/>
            <a:ext cx="708704" cy="708704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173">
              <a:defRPr/>
            </a:pPr>
            <a:r>
              <a:rPr lang="en-US" sz="4800" b="1" kern="0" dirty="0">
                <a:solidFill>
                  <a:srgbClr val="FFFFFF"/>
                </a:solidFill>
                <a:ea typeface="黑体"/>
              </a:rPr>
              <a:t>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B5076C2-133D-4553-8E77-CCDC50AD2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84" y="922320"/>
            <a:ext cx="1132402" cy="20841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735923-DA5D-413C-9820-87A58D906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74" y="792628"/>
            <a:ext cx="5206115" cy="24771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F5FCFB-2A98-4477-931F-9832494D79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7"/>
          <a:stretch/>
        </p:blipFill>
        <p:spPr>
          <a:xfrm>
            <a:off x="6829425" y="767597"/>
            <a:ext cx="6663036" cy="23835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9EC8C-A5EF-4A4E-8007-BEDA656F93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6"/>
          <a:stretch/>
        </p:blipFill>
        <p:spPr>
          <a:xfrm>
            <a:off x="3010205" y="3470143"/>
            <a:ext cx="6263831" cy="24771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A6A371-137A-499F-A8F1-7F53DCC66325}"/>
              </a:ext>
            </a:extLst>
          </p:cNvPr>
          <p:cNvSpPr/>
          <p:nvPr/>
        </p:nvSpPr>
        <p:spPr>
          <a:xfrm>
            <a:off x="3014663" y="696157"/>
            <a:ext cx="942975" cy="8754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F20A9A-232C-4667-93C5-943BA6F52F72}"/>
              </a:ext>
            </a:extLst>
          </p:cNvPr>
          <p:cNvSpPr/>
          <p:nvPr/>
        </p:nvSpPr>
        <p:spPr>
          <a:xfrm>
            <a:off x="3010205" y="2350170"/>
            <a:ext cx="942975" cy="8754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A57D4C-53DE-49B1-8BFA-8EE603359A14}"/>
              </a:ext>
            </a:extLst>
          </p:cNvPr>
          <p:cNvSpPr/>
          <p:nvPr/>
        </p:nvSpPr>
        <p:spPr>
          <a:xfrm>
            <a:off x="8951465" y="507083"/>
            <a:ext cx="942975" cy="8754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F37FD6-3E1A-4E27-BBF3-8FBF21D5FF90}"/>
              </a:ext>
            </a:extLst>
          </p:cNvPr>
          <p:cNvSpPr/>
          <p:nvPr/>
        </p:nvSpPr>
        <p:spPr>
          <a:xfrm>
            <a:off x="8989912" y="2251713"/>
            <a:ext cx="942975" cy="8754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85D5A3B2-2D64-49FF-A162-277777AD45B6}"/>
              </a:ext>
            </a:extLst>
          </p:cNvPr>
          <p:cNvSpPr/>
          <p:nvPr/>
        </p:nvSpPr>
        <p:spPr>
          <a:xfrm rot="5400000">
            <a:off x="4699331" y="3293007"/>
            <a:ext cx="416051" cy="2120722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E8F4934-BB68-42F7-A428-4E2B3B4E0236}"/>
              </a:ext>
            </a:extLst>
          </p:cNvPr>
          <p:cNvSpPr/>
          <p:nvPr/>
        </p:nvSpPr>
        <p:spPr>
          <a:xfrm>
            <a:off x="4365874" y="4400500"/>
            <a:ext cx="942975" cy="61642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74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647FD5-EFC8-4F10-B43E-7753E02DFFAC}"/>
              </a:ext>
            </a:extLst>
          </p:cNvPr>
          <p:cNvSpPr/>
          <p:nvPr/>
        </p:nvSpPr>
        <p:spPr>
          <a:xfrm>
            <a:off x="6220130" y="3293051"/>
            <a:ext cx="942975" cy="8754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2758A070-893C-4FF3-A404-4763F3789634}"/>
              </a:ext>
            </a:extLst>
          </p:cNvPr>
          <p:cNvSpPr/>
          <p:nvPr/>
        </p:nvSpPr>
        <p:spPr>
          <a:xfrm rot="5400000">
            <a:off x="4951743" y="4796986"/>
            <a:ext cx="416051" cy="2120722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FEEC82E-5E0A-46C5-B9B5-8CDFC0CBC11D}"/>
              </a:ext>
            </a:extLst>
          </p:cNvPr>
          <p:cNvSpPr/>
          <p:nvPr/>
        </p:nvSpPr>
        <p:spPr>
          <a:xfrm>
            <a:off x="4618286" y="5904479"/>
            <a:ext cx="942975" cy="61642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4BBED893-B76E-4AE5-BCC4-D9CED53B43B0}"/>
              </a:ext>
            </a:extLst>
          </p:cNvPr>
          <p:cNvSpPr/>
          <p:nvPr/>
        </p:nvSpPr>
        <p:spPr>
          <a:xfrm rot="5400000">
            <a:off x="7913408" y="4796986"/>
            <a:ext cx="416051" cy="2120722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0A1E7D-74EE-4699-9AB0-DED07F672154}"/>
              </a:ext>
            </a:extLst>
          </p:cNvPr>
          <p:cNvSpPr/>
          <p:nvPr/>
        </p:nvSpPr>
        <p:spPr>
          <a:xfrm>
            <a:off x="7579951" y="5904479"/>
            <a:ext cx="942975" cy="61642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194B552-745B-4B79-B9F9-0DB05D70F4E4}"/>
              </a:ext>
            </a:extLst>
          </p:cNvPr>
          <p:cNvSpPr/>
          <p:nvPr/>
        </p:nvSpPr>
        <p:spPr>
          <a:xfrm>
            <a:off x="6149791" y="4904709"/>
            <a:ext cx="942975" cy="8754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60822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3" grpId="0" animBg="1"/>
      <p:bldP spid="24" grpId="0" animBg="1"/>
      <p:bldP spid="3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2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id="{D8B48330-0837-4024-8D2D-371DEE17B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53C22F-F65F-4245-A824-146822B4A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350"/>
            <a:ext cx="12192000" cy="64211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3BBB6-D721-4E32-BCAA-4C3C1637E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08" y="3303051"/>
            <a:ext cx="1469375" cy="16921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1ED026-6524-403F-94AC-C98EEE7FAB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438" y="3303050"/>
            <a:ext cx="1469375" cy="16921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7BBFCB7-E7D1-4BC8-AEB2-CCDEDFD2FF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985" y="3270342"/>
            <a:ext cx="1469375" cy="169217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2317451-EF7F-478E-9DCA-95E80A8F9D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195" y="3303050"/>
            <a:ext cx="1469375" cy="169217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674FE0B-4088-4272-B7B9-E54DBC3F2B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7" y="340898"/>
            <a:ext cx="8748757" cy="94649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2289C4D-34EF-4A17-AC20-5E4AD4E833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410" y="2457732"/>
            <a:ext cx="705617" cy="812610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D99BECFF-E645-43B3-9E6B-9EC9076EB0B2}"/>
              </a:ext>
            </a:extLst>
          </p:cNvPr>
          <p:cNvSpPr/>
          <p:nvPr/>
        </p:nvSpPr>
        <p:spPr>
          <a:xfrm>
            <a:off x="1703456" y="5417361"/>
            <a:ext cx="9389914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 defTabSz="914037">
              <a:spcBef>
                <a:spcPct val="50000"/>
              </a:spcBef>
              <a:defRPr/>
            </a:pP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5400" b="1" dirty="0">
                <a:solidFill>
                  <a:srgbClr val="DD2BC4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81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lớn</a:t>
            </a:r>
            <a:r>
              <a:rPr lang="en-US" altLang="zh-CN" sz="5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nhất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5400" b="1" dirty="0">
                <a:solidFill>
                  <a:srgbClr val="DD2BC4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8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bé</a:t>
            </a:r>
            <a:r>
              <a:rPr lang="en-US" altLang="zh-CN" sz="5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nhất</a:t>
            </a:r>
            <a:endParaRPr lang="zh-CN" altLang="en-US" sz="5400" b="1" dirty="0">
              <a:solidFill>
                <a:srgbClr val="7030A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6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0.07344 -0.1733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2" y="-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id="{CA988E04-2703-4687-AB00-786D8328F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C148DF-F0DC-411B-BDB1-8632CD770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82" y="254654"/>
            <a:ext cx="10769895" cy="708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8A1BF0-482E-4AF6-AFA8-0574736E6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77" y="1142452"/>
            <a:ext cx="4452064" cy="5687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4D425D-BF65-4840-8F72-6F2CF8686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35" y="3100847"/>
            <a:ext cx="2591988" cy="23889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252887-BA48-44E2-BE04-B6D91BE2AA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867" y="3100847"/>
            <a:ext cx="2591988" cy="238892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9C80695-5B23-43D6-84FD-5319A73850E4}"/>
              </a:ext>
            </a:extLst>
          </p:cNvPr>
          <p:cNvSpPr/>
          <p:nvPr/>
        </p:nvSpPr>
        <p:spPr>
          <a:xfrm>
            <a:off x="280423" y="203113"/>
            <a:ext cx="708704" cy="708704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173">
              <a:defRPr/>
            </a:pPr>
            <a:r>
              <a:rPr lang="en-US" sz="4800" b="1" kern="0" dirty="0">
                <a:solidFill>
                  <a:srgbClr val="FFFFFF"/>
                </a:solidFill>
                <a:ea typeface="黑体"/>
              </a:rPr>
              <a:t>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63570F-F743-48BF-8D35-45E5A8415E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722" y="3158779"/>
            <a:ext cx="2466274" cy="22730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132FAE-1D46-4B58-8D10-DDF8D70BFB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011" y="3100847"/>
            <a:ext cx="2591989" cy="238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1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46654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2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46654 -0.000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8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id="{F308E7A2-FCC2-4B83-BA12-790F690A2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C148DF-F0DC-411B-BDB1-8632CD770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82" y="254654"/>
            <a:ext cx="10769895" cy="46166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9C80695-5B23-43D6-84FD-5319A73850E4}"/>
              </a:ext>
            </a:extLst>
          </p:cNvPr>
          <p:cNvSpPr/>
          <p:nvPr/>
        </p:nvSpPr>
        <p:spPr>
          <a:xfrm>
            <a:off x="280423" y="203113"/>
            <a:ext cx="708704" cy="708704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黑体"/>
                <a:cs typeface="+mn-cs"/>
              </a:rPr>
              <a:t>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F00831-D081-4262-8587-521FAC66A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33" y="1332328"/>
            <a:ext cx="5092596" cy="6527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1D9081-B70E-413A-B867-F4736569E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868" y="3234531"/>
            <a:ext cx="2679132" cy="24692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5FD9A4-B84E-4325-A19A-5759E70263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445" y="3166507"/>
            <a:ext cx="2679132" cy="24692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562934-A1AC-4B6A-A390-32C7E104D7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33" y="3095170"/>
            <a:ext cx="2900937" cy="26736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CB0332-0455-4C99-B0A6-D954D20730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615" y="3166506"/>
            <a:ext cx="2679132" cy="246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1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0.48607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97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0.48607 0.0046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75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0985" y="1997205"/>
            <a:ext cx="5203618" cy="1785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4" tIns="60957" rIns="121914" bIns="60957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78">
              <a:spcBef>
                <a:spcPct val="0"/>
              </a:spcBef>
              <a:buClrTx/>
              <a:buNone/>
            </a:pPr>
            <a:r>
              <a:rPr lang="en-US" altLang="en-US" sz="54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CHAØO TAÏM BIEÄT CAÙC CON</a:t>
            </a:r>
            <a:endParaRPr lang="en-US" altLang="en-US" sz="54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02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2597942" y="2312312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  <p:sp>
        <p:nvSpPr>
          <p:cNvPr id="29" name="文本框 4">
            <a:extLst>
              <a:ext uri="{FF2B5EF4-FFF2-40B4-BE49-F238E27FC236}">
                <a16:creationId xmlns:a16="http://schemas.microsoft.com/office/drawing/2014/main" id="{6A0A8E7E-2ACD-4369-AEC2-009F23DB8EDC}"/>
              </a:ext>
            </a:extLst>
          </p:cNvPr>
          <p:cNvSpPr txBox="1"/>
          <p:nvPr/>
        </p:nvSpPr>
        <p:spPr>
          <a:xfrm>
            <a:off x="3133024" y="2443453"/>
            <a:ext cx="6848475" cy="978725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marL="0" marR="0" lvl="0" indent="0" algn="ctr" defTabSz="91406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KHỞI ĐỘNG</a:t>
            </a:r>
            <a:endParaRPr kumimoji="0" lang="zh-CN" altLang="en-US" sz="3200" b="1" i="0" u="none" strike="noStrike" kern="1200" cap="none" spc="18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胖娃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774924"/>
      </p:ext>
    </p:extLst>
  </p:cSld>
  <p:clrMapOvr>
    <a:masterClrMapping/>
  </p:clrMapOvr>
  <p:transition spd="slow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7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7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57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77" y="-135613"/>
            <a:ext cx="8235555" cy="28525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26815" y="518788"/>
            <a:ext cx="5588572" cy="1200325"/>
          </a:xfrm>
          <a:prstGeom prst="rect">
            <a:avLst/>
          </a:prstGeom>
          <a:noFill/>
        </p:spPr>
        <p:txBody>
          <a:bodyPr wrap="none" lIns="91372" tIns="45718" rIns="91372" bIns="45718" rtlCol="0">
            <a:spAutoFit/>
          </a:bodyPr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 VỀ TỔ</a:t>
            </a:r>
          </a:p>
        </p:txBody>
      </p:sp>
      <p:pic>
        <p:nvPicPr>
          <p:cNvPr id="5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33" y="2738502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8784" y="5187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6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040" y="-1031629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1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6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9" y="265572"/>
            <a:ext cx="11220451" cy="65352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16761" y="1305355"/>
            <a:ext cx="7486651" cy="3785648"/>
          </a:xfrm>
          <a:prstGeom prst="rect">
            <a:avLst/>
          </a:prstGeom>
          <a:noFill/>
        </p:spPr>
        <p:txBody>
          <a:bodyPr wrap="square" lIns="91372" tIns="45718" rIns="91372" bIns="45718" rtlCol="0">
            <a:spAutoFit/>
          </a:bodyPr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con hãy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đọc thật đúng và thật to nhé!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4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2153689" y="3514381"/>
            <a:ext cx="857843" cy="17373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7292" y="4579853"/>
            <a:ext cx="817309" cy="17373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909" y="4251862"/>
            <a:ext cx="662491" cy="1393983"/>
          </a:xfrm>
          <a:prstGeom prst="rect">
            <a:avLst/>
          </a:prstGeom>
        </p:spPr>
      </p:pic>
      <p:sp>
        <p:nvSpPr>
          <p:cNvPr id="41" name="Oval 40">
            <a:hlinkClick r:id="rId7" action="ppaction://hlinksldjump"/>
          </p:cNvPr>
          <p:cNvSpPr/>
          <p:nvPr/>
        </p:nvSpPr>
        <p:spPr>
          <a:xfrm>
            <a:off x="374049" y="3816412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hlinkClick r:id="rId7" action="ppaction://hlinksldjump"/>
          </p:cNvPr>
          <p:cNvSpPr/>
          <p:nvPr/>
        </p:nvSpPr>
        <p:spPr>
          <a:xfrm>
            <a:off x="1309241" y="4804355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4" name="Oval 43">
            <a:hlinkClick r:id="rId8" action="ppaction://hlinksldjump"/>
          </p:cNvPr>
          <p:cNvSpPr/>
          <p:nvPr/>
        </p:nvSpPr>
        <p:spPr>
          <a:xfrm>
            <a:off x="2202261" y="3619584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72" tIns="45718" rIns="91372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040" y="-1031629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Ã¬nh áº£nh cÃ³ liÃªn quan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1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Ã¬nh áº£nh cÃ³ liÃªn quan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6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hlinkClick r:id="rId11" action="ppaction://hlinksldjump"/>
            <a:extLst>
              <a:ext uri="{FF2B5EF4-FFF2-40B4-BE49-F238E27FC236}">
                <a16:creationId xmlns:a16="http://schemas.microsoft.com/office/drawing/2014/main" id="{5D763CD1-4E42-49C8-889B-004EDC3D29A0}"/>
              </a:ext>
            </a:extLst>
          </p:cNvPr>
          <p:cNvSpPr/>
          <p:nvPr/>
        </p:nvSpPr>
        <p:spPr>
          <a:xfrm>
            <a:off x="11078308" y="6031523"/>
            <a:ext cx="1245584" cy="8264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7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44271 0.05301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35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36458 -0.0199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2901 0.12361 " pathEditMode="relative" rAng="0" ptsTypes="AA">
                                      <p:cBhvr>
                                        <p:cTn id="8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274" y="634774"/>
            <a:ext cx="12880855" cy="516981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9" y="5035701"/>
            <a:ext cx="1877795" cy="16466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30457" y="2327408"/>
            <a:ext cx="9515349" cy="1015659"/>
          </a:xfrm>
          <a:prstGeom prst="rect">
            <a:avLst/>
          </a:prstGeom>
          <a:noFill/>
        </p:spPr>
        <p:txBody>
          <a:bodyPr wrap="square" lIns="91372" tIns="45718" rIns="91372" bIns="45718" rtlCol="0">
            <a:spAutoFit/>
          </a:bodyPr>
          <a:lstStyle/>
          <a:p>
            <a:pPr marL="0" marR="0" lvl="0" indent="0" algn="l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85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DB9D4A-2B4D-4684-9BFC-E83C00CEE92C}"/>
              </a:ext>
            </a:extLst>
          </p:cNvPr>
          <p:cNvSpPr txBox="1"/>
          <p:nvPr/>
        </p:nvSpPr>
        <p:spPr>
          <a:xfrm>
            <a:off x="7421304" y="2276064"/>
            <a:ext cx="1529265" cy="1015659"/>
          </a:xfrm>
          <a:prstGeom prst="rect">
            <a:avLst/>
          </a:prstGeom>
          <a:noFill/>
        </p:spPr>
        <p:txBody>
          <a:bodyPr wrap="square" lIns="91372" tIns="45718" rIns="91372" bIns="45718" rtlCol="0">
            <a:spAutoFit/>
          </a:bodyPr>
          <a:lstStyle/>
          <a:p>
            <a:pPr marL="0" marR="0" lvl="0" indent="0" algn="l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3129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274" y="634774"/>
            <a:ext cx="12880855" cy="516981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9" y="5035701"/>
            <a:ext cx="1877795" cy="16466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28261" y="2276064"/>
            <a:ext cx="9515349" cy="1200325"/>
          </a:xfrm>
          <a:prstGeom prst="rect">
            <a:avLst/>
          </a:prstGeom>
          <a:noFill/>
        </p:spPr>
        <p:txBody>
          <a:bodyPr wrap="square" lIns="91372" tIns="45718" rIns="91372" bIns="45718" rtlCol="0">
            <a:spAutoFit/>
          </a:bodyPr>
          <a:lstStyle/>
          <a:p>
            <a:pPr marL="0" marR="0" lvl="0" indent="0" algn="l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5, 10, ...., 20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DB9D4A-2B4D-4684-9BFC-E83C00CEE92C}"/>
              </a:ext>
            </a:extLst>
          </p:cNvPr>
          <p:cNvSpPr txBox="1"/>
          <p:nvPr/>
        </p:nvSpPr>
        <p:spPr>
          <a:xfrm>
            <a:off x="5768350" y="2376046"/>
            <a:ext cx="1529265" cy="1107992"/>
          </a:xfrm>
          <a:prstGeom prst="rect">
            <a:avLst/>
          </a:prstGeom>
          <a:noFill/>
        </p:spPr>
        <p:txBody>
          <a:bodyPr wrap="square" lIns="91372" tIns="45718" rIns="91372" bIns="45718" rtlCol="0">
            <a:spAutoFit/>
          </a:bodyPr>
          <a:lstStyle/>
          <a:p>
            <a:pPr marL="0" marR="0" lvl="0" indent="0" algn="l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48399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274" y="634774"/>
            <a:ext cx="12880855" cy="516981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9" y="5035701"/>
            <a:ext cx="1877795" cy="16466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37925" y="2413341"/>
            <a:ext cx="9515349" cy="1015659"/>
          </a:xfrm>
          <a:prstGeom prst="rect">
            <a:avLst/>
          </a:prstGeom>
          <a:noFill/>
        </p:spPr>
        <p:txBody>
          <a:bodyPr wrap="square" lIns="91372" tIns="45718" rIns="91372" bIns="45718" rtlCol="0">
            <a:spAutoFit/>
          </a:bodyPr>
          <a:lstStyle/>
          <a:p>
            <a:pPr marL="0" marR="0" lvl="0" indent="0" algn="l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90, 80 , 70, ....., 50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DB9D4A-2B4D-4684-9BFC-E83C00CEE92C}"/>
              </a:ext>
            </a:extLst>
          </p:cNvPr>
          <p:cNvSpPr txBox="1"/>
          <p:nvPr/>
        </p:nvSpPr>
        <p:spPr>
          <a:xfrm>
            <a:off x="6805843" y="2413341"/>
            <a:ext cx="1529265" cy="1015659"/>
          </a:xfrm>
          <a:prstGeom prst="rect">
            <a:avLst/>
          </a:prstGeom>
          <a:noFill/>
        </p:spPr>
        <p:txBody>
          <a:bodyPr wrap="square" lIns="91372" tIns="45718" rIns="91372" bIns="45718" rtlCol="0">
            <a:spAutoFit/>
          </a:bodyPr>
          <a:lstStyle/>
          <a:p>
            <a:pPr marL="0" marR="0" lvl="0" indent="0" algn="l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102289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343A7F1-E082-4FBF-A3A3-A14369288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" y="-1"/>
            <a:ext cx="12187143" cy="711035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E9505E-A01C-472F-91C4-290E1B422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615" y="4522526"/>
            <a:ext cx="2240286" cy="2108979"/>
          </a:xfrm>
          <a:prstGeom prst="rect">
            <a:avLst/>
          </a:prstGeom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EACCB1BB-9089-4E73-9867-B12A6618A521}"/>
              </a:ext>
            </a:extLst>
          </p:cNvPr>
          <p:cNvSpPr/>
          <p:nvPr/>
        </p:nvSpPr>
        <p:spPr>
          <a:xfrm>
            <a:off x="2482999" y="1719921"/>
            <a:ext cx="7226001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37">
              <a:spcBef>
                <a:spcPct val="50000"/>
              </a:spcBef>
              <a:defRPr/>
            </a:pPr>
            <a:r>
              <a:rPr lang="en-US" altLang="zh-CN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CÁC SỐ TRONG PHẠM VI 100</a:t>
            </a:r>
            <a:endParaRPr lang="zh-CN" altLang="en-US" sz="5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43E663FD-1F85-4B67-B69D-94F8DB663E53}"/>
              </a:ext>
            </a:extLst>
          </p:cNvPr>
          <p:cNvSpPr/>
          <p:nvPr/>
        </p:nvSpPr>
        <p:spPr>
          <a:xfrm>
            <a:off x="2586732" y="3497191"/>
            <a:ext cx="7226001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37">
              <a:spcBef>
                <a:spcPct val="50000"/>
              </a:spcBef>
              <a:defRPr/>
            </a:pPr>
            <a:r>
              <a:rPr lang="en-US" altLang="zh-CN" sz="5500" b="1" dirty="0">
                <a:solidFill>
                  <a:srgbClr val="FF0000"/>
                </a:solidFill>
                <a:latin typeface="VNI-Avo" pitchFamily="2" charset="0"/>
              </a:rPr>
              <a:t>( TIEÁT 2)</a:t>
            </a:r>
            <a:endParaRPr lang="zh-CN" altLang="en-US" sz="55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55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random/>
      </p:transition>
    </mc:Choice>
    <mc:Fallback xmlns="">
      <p:transition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39934&quot;&gt;&lt;property id=&quot;20148&quot; value=&quot;5&quot;/&gt;&lt;property id=&quot;20300&quot; value=&quot;Slide 2&quot;/&gt;&lt;property id=&quot;20307&quot; value=&quot;265&quot;/&gt;&lt;/object&gt;&lt;object type=&quot;3&quot; unique_id=&quot;440215&quot;&gt;&lt;property id=&quot;20148&quot; value=&quot;5&quot;/&gt;&lt;property id=&quot;20300&quot; value=&quot;Slide 17&quot;/&gt;&lt;property id=&quot;20307&quot; value=&quot;279&quot;/&gt;&lt;/object&gt;&lt;object type=&quot;3&quot; unique_id=&quot;440216&quot;&gt;&lt;property id=&quot;20148&quot; value=&quot;5&quot;/&gt;&lt;property id=&quot;20300&quot; value=&quot;Slide 18&quot;/&gt;&lt;property id=&quot;20307&quot; value=&quot;280&quot;/&gt;&lt;/object&gt;&lt;object type=&quot;3&quot; unique_id=&quot;440217&quot;&gt;&lt;property id=&quot;20148&quot; value=&quot;5&quot;/&gt;&lt;property id=&quot;20300&quot; value=&quot;Slide 19&quot;/&gt;&lt;property id=&quot;20307&quot; value=&quot;281&quot;/&gt;&lt;/object&gt;&lt;object type=&quot;3&quot; unique_id=&quot;440218&quot;&gt;&lt;property id=&quot;20148&quot; value=&quot;5&quot;/&gt;&lt;property id=&quot;20300&quot; value=&quot;Slide 29 - &amp;quot;CHIM ĐƯA THƯ&amp;quot;&quot;/&gt;&lt;property id=&quot;20307&quot; value=&quot;276&quot;/&gt;&lt;/object&gt;&lt;object type=&quot;3&quot; unique_id=&quot;440219&quot;&gt;&lt;property id=&quot;20148&quot; value=&quot;5&quot;/&gt;&lt;property id=&quot;20300&quot; value=&quot;Slide 30&quot;/&gt;&lt;property id=&quot;20307&quot; value=&quot;277&quot;/&gt;&lt;/object&gt;&lt;object type=&quot;3&quot; unique_id=&quot;440335&quot;&gt;&lt;property id=&quot;20148&quot; value=&quot;5&quot;/&gt;&lt;property id=&quot;20300&quot; value=&quot;Slide 28&quot;/&gt;&lt;property id=&quot;20307&quot; value=&quot;282&quot;/&gt;&lt;/object&gt;&lt;object type=&quot;3&quot; unique_id=&quot;440480&quot;&gt;&lt;property id=&quot;20148&quot; value=&quot;5&quot;/&gt;&lt;property id=&quot;20300&quot; value=&quot;Slide 3&quot;/&gt;&lt;property id=&quot;20307&quot; value=&quot;284&quot;/&gt;&lt;/object&gt;&lt;object type=&quot;3&quot; unique_id=&quot;440588&quot;&gt;&lt;property id=&quot;20148&quot; value=&quot;5&quot;/&gt;&lt;property id=&quot;20300&quot; value=&quot;Slide 4&quot;/&gt;&lt;property id=&quot;20307&quot; value=&quot;285&quot;/&gt;&lt;/object&gt;&lt;object type=&quot;3&quot; unique_id=&quot;440589&quot;&gt;&lt;property id=&quot;20148&quot; value=&quot;5&quot;/&gt;&lt;property id=&quot;20300&quot; value=&quot;Slide 5&quot;/&gt;&lt;property id=&quot;20307&quot; value=&quot;286&quot;/&gt;&lt;/object&gt;&lt;object type=&quot;3&quot; unique_id=&quot;440716&quot;&gt;&lt;property id=&quot;20148&quot; value=&quot;5&quot;/&gt;&lt;property id=&quot;20300&quot; value=&quot;Slide 6&quot;/&gt;&lt;property id=&quot;20307&quot; value=&quot;287&quot;/&gt;&lt;/object&gt;&lt;object type=&quot;3&quot; unique_id=&quot;440717&quot;&gt;&lt;property id=&quot;20148&quot; value=&quot;5&quot;/&gt;&lt;property id=&quot;20300&quot; value=&quot;Slide 7&quot;/&gt;&lt;property id=&quot;20307&quot; value=&quot;288&quot;/&gt;&lt;/object&gt;&lt;object type=&quot;3&quot; unique_id=&quot;440787&quot;&gt;&lt;property id=&quot;20148&quot; value=&quot;5&quot;/&gt;&lt;property id=&quot;20300&quot; value=&quot;Slide 8&quot;/&gt;&lt;property id=&quot;20307&quot; value=&quot;289&quot;/&gt;&lt;/object&gt;&lt;object type=&quot;3&quot; unique_id=&quot;441004&quot;&gt;&lt;property id=&quot;20148&quot; value=&quot;5&quot;/&gt;&lt;property id=&quot;20300&quot; value=&quot;Slide 9&quot;/&gt;&lt;property id=&quot;20307&quot; value=&quot;290&quot;/&gt;&lt;/object&gt;&lt;object type=&quot;3&quot; unique_id=&quot;482095&quot;&gt;&lt;property id=&quot;20148&quot; value=&quot;5&quot;/&gt;&lt;property id=&quot;20300&quot; value=&quot;Slide 1&quot;/&gt;&lt;property id=&quot;20307&quot; value=&quot;291&quot;/&gt;&lt;/object&gt;&lt;object type=&quot;3&quot; unique_id=&quot;482096&quot;&gt;&lt;property id=&quot;20148&quot; value=&quot;5&quot;/&gt;&lt;property id=&quot;20300&quot; value=&quot;Slide 10&quot;/&gt;&lt;property id=&quot;20307&quot; value=&quot;292&quot;/&gt;&lt;/object&gt;&lt;object type=&quot;3&quot; unique_id=&quot;482351&quot;&gt;&lt;property id=&quot;20148&quot; value=&quot;5&quot;/&gt;&lt;property id=&quot;20300&quot; value=&quot;Slide 11&quot;/&gt;&lt;property id=&quot;20307&quot; value=&quot;294&quot;/&gt;&lt;/object&gt;&lt;object type=&quot;3&quot; unique_id=&quot;482482&quot;&gt;&lt;property id=&quot;20148&quot; value=&quot;5&quot;/&gt;&lt;property id=&quot;20300&quot; value=&quot;Slide 12&quot;/&gt;&lt;property id=&quot;20307&quot; value=&quot;295&quot;/&gt;&lt;/object&gt;&lt;object type=&quot;3&quot; unique_id=&quot;483081&quot;&gt;&lt;property id=&quot;20148&quot; value=&quot;5&quot;/&gt;&lt;property id=&quot;20300&quot; value=&quot;Slide 13&quot;/&gt;&lt;property id=&quot;20307&quot; value=&quot;296&quot;/&gt;&lt;/object&gt;&lt;object type=&quot;3&quot; unique_id=&quot;483487&quot;&gt;&lt;property id=&quot;20148&quot; value=&quot;5&quot;/&gt;&lt;property id=&quot;20300&quot; value=&quot;Slide 14&quot;/&gt;&lt;property id=&quot;20307&quot; value=&quot;297&quot;/&gt;&lt;/object&gt;&lt;object type=&quot;3&quot; unique_id=&quot;483572&quot;&gt;&lt;property id=&quot;20148&quot; value=&quot;5&quot;/&gt;&lt;property id=&quot;20300&quot; value=&quot;Slide 15&quot;/&gt;&lt;property id=&quot;20307&quot; value=&quot;298&quot;/&gt;&lt;/object&gt;&lt;object type=&quot;3&quot; unique_id=&quot;483908&quot;&gt;&lt;property id=&quot;20148&quot; value=&quot;5&quot;/&gt;&lt;property id=&quot;20300&quot; value=&quot;Slide 16&quot;/&gt;&lt;property id=&quot;20307&quot; value=&quot;299&quot;/&gt;&lt;/object&gt;&lt;object type=&quot;3&quot; unique_id=&quot;483909&quot;&gt;&lt;property id=&quot;20148&quot; value=&quot;5&quot;/&gt;&lt;property id=&quot;20300&quot; value=&quot;Slide 21&quot;/&gt;&lt;property id=&quot;20307&quot; value=&quot;300&quot;/&gt;&lt;/object&gt;&lt;object type=&quot;3&quot; unique_id=&quot;483910&quot;&gt;&lt;property id=&quot;20148&quot; value=&quot;5&quot;/&gt;&lt;property id=&quot;20300&quot; value=&quot;Slide 22&quot;/&gt;&lt;property id=&quot;20307&quot; value=&quot;301&quot;/&gt;&lt;/object&gt;&lt;object type=&quot;3&quot; unique_id=&quot;484047&quot;&gt;&lt;property id=&quot;20148&quot; value=&quot;5&quot;/&gt;&lt;property id=&quot;20300&quot; value=&quot;Slide 20&quot;/&gt;&lt;property id=&quot;20307&quot; value=&quot;306&quot;/&gt;&lt;/object&gt;&lt;object type=&quot;3&quot; unique_id=&quot;484327&quot;&gt;&lt;property id=&quot;20148&quot; value=&quot;5&quot;/&gt;&lt;property id=&quot;20300&quot; value=&quot;Slide 23&quot;/&gt;&lt;property id=&quot;20307&quot; value=&quot;307&quot;/&gt;&lt;/object&gt;&lt;object type=&quot;3&quot; unique_id=&quot;484328&quot;&gt;&lt;property id=&quot;20148&quot; value=&quot;5&quot;/&gt;&lt;property id=&quot;20300&quot; value=&quot;Slide 24&quot;/&gt;&lt;property id=&quot;20307&quot; value=&quot;308&quot;/&gt;&lt;/object&gt;&lt;object type=&quot;3&quot; unique_id=&quot;484329&quot;&gt;&lt;property id=&quot;20148&quot; value=&quot;5&quot;/&gt;&lt;property id=&quot;20300&quot; value=&quot;Slide 25&quot;/&gt;&lt;property id=&quot;20307&quot; value=&quot;309&quot;/&gt;&lt;/object&gt;&lt;object type=&quot;3&quot; unique_id=&quot;484330&quot;&gt;&lt;property id=&quot;20148&quot; value=&quot;5&quot;/&gt;&lt;property id=&quot;20300&quot; value=&quot;Slide 26&quot;/&gt;&lt;property id=&quot;20307&quot; value=&quot;310&quot;/&gt;&lt;/object&gt;&lt;object type=&quot;3&quot; unique_id=&quot;484331&quot;&gt;&lt;property id=&quot;20148&quot; value=&quot;5&quot;/&gt;&lt;property id=&quot;20300&quot; value=&quot;Slide 27&quot;/&gt;&lt;property id=&quot;20307&quot; value=&quot;311&quot;/&gt;&lt;/object&gt;&lt;object type=&quot;3&quot; unique_id=&quot;484496&quot;&gt;&lt;property id=&quot;20148&quot; value=&quot;5&quot;/&gt;&lt;property id=&quot;20300&quot; value=&quot;Slide 31&quot;/&gt;&lt;property id=&quot;20307&quot; value=&quot;312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109</Words>
  <Application>Microsoft Macintosh PowerPoint</Application>
  <PresentationFormat>Widescreen</PresentationFormat>
  <Paragraphs>34</Paragraphs>
  <Slides>14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等线</vt:lpstr>
      <vt:lpstr>微软雅黑</vt:lpstr>
      <vt:lpstr>Arial</vt:lpstr>
      <vt:lpstr>Arial Black</vt:lpstr>
      <vt:lpstr>Calibri</vt:lpstr>
      <vt:lpstr>Calibri Light</vt:lpstr>
      <vt:lpstr>Lato Hairline</vt:lpstr>
      <vt:lpstr>Lato Light</vt:lpstr>
      <vt:lpstr>Lato Regular</vt:lpstr>
      <vt:lpstr>Times New Roman</vt:lpstr>
      <vt:lpstr>VNI-Avo</vt:lpstr>
      <vt:lpstr>Wingdings</vt:lpstr>
      <vt:lpstr>9_Office Theme</vt:lpstr>
      <vt:lpstr>7_Office Theme</vt:lpstr>
      <vt:lpstr>Toán 2 SHS</vt:lpstr>
      <vt:lpstr>1_Toán 2 SHS</vt:lpstr>
      <vt:lpstr>包图主题2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Le Thi Ngoc Quy</cp:lastModifiedBy>
  <cp:revision>131</cp:revision>
  <dcterms:created xsi:type="dcterms:W3CDTF">2021-01-08T03:00:40Z</dcterms:created>
  <dcterms:modified xsi:type="dcterms:W3CDTF">2021-12-01T08:51:44Z</dcterms:modified>
</cp:coreProperties>
</file>